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79" r:id="rId4"/>
    <p:sldId id="295" r:id="rId5"/>
    <p:sldId id="281" r:id="rId6"/>
    <p:sldId id="282" r:id="rId7"/>
    <p:sldId id="284" r:id="rId8"/>
    <p:sldId id="285" r:id="rId9"/>
    <p:sldId id="286" r:id="rId10"/>
    <p:sldId id="29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28" d="100"/>
          <a:sy n="28" d="100"/>
        </p:scale>
        <p:origin x="60" y="10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12.06.2021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0154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8228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8228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876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0885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9303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8883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5954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1124744"/>
            <a:ext cx="3672408" cy="504056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3068960"/>
            <a:ext cx="8064896" cy="30963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6600" i="1" dirty="0">
                <a:latin typeface="Georgia" panose="02040502050405020303" pitchFamily="18" charset="0"/>
              </a:rPr>
              <a:t>Божий </a:t>
            </a:r>
            <a:r>
              <a:rPr lang="ru-RU" sz="6600" i="1" dirty="0" err="1">
                <a:latin typeface="Georgia" panose="02040502050405020303" pitchFamily="18" charset="0"/>
              </a:rPr>
              <a:t>захист</a:t>
            </a:r>
            <a:r>
              <a:rPr lang="ru-RU" sz="6600" i="1" dirty="0">
                <a:latin typeface="Georgia" panose="02040502050405020303" pitchFamily="18" charset="0"/>
              </a:rPr>
              <a:t> і </a:t>
            </a:r>
            <a:r>
              <a:rPr lang="ru-RU" sz="6600" i="1" dirty="0" err="1">
                <a:latin typeface="Georgia" panose="02040502050405020303" pitchFamily="18" charset="0"/>
              </a:rPr>
              <a:t>його</a:t>
            </a:r>
            <a:r>
              <a:rPr lang="ru-RU" sz="6600" i="1" dirty="0">
                <a:latin typeface="Georgia" panose="02040502050405020303" pitchFamily="18" charset="0"/>
              </a:rPr>
              <a:t> </a:t>
            </a:r>
            <a:r>
              <a:rPr lang="ru-RU" sz="6600" i="1" dirty="0" err="1">
                <a:latin typeface="Georgia" panose="02040502050405020303" pitchFamily="18" charset="0"/>
              </a:rPr>
              <a:t>помста</a:t>
            </a:r>
            <a:endParaRPr lang="ru-RU" sz="66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08912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 я, ______, Господа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Ісуса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буду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хвалити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правдою і буду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виспівувати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Ймення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Всевишнього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Господа!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:18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64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80920" cy="44644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Господи, Боже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я, _______,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твій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організатор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баптистської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церкви, до Тебе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вдаюся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 спаси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усіх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ЧОЛОВІКІВ-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напасників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і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визволь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мене,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80920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Господи, Боже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і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Творче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коли я, _____,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таке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учинив, коли є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беззаконня</a:t>
            </a:r>
            <a:br>
              <a:rPr lang="en-US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долонях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моїх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endParaRPr lang="en-US" sz="4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51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80920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коли я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доброчинцеві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злом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відплатив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і без причини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ограбував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противника, </a:t>
            </a:r>
            <a:endParaRPr lang="en-US" sz="4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67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80920" cy="432048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ворог нехай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переслідує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душу мою, і нехай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дожене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нехай до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землі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потопче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справу мою, і хай мою славу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оберне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порох! </a:t>
            </a:r>
            <a:endParaRPr lang="en-US" sz="4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67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80920" cy="47525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Устань же, о Господи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Викупителю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в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гніві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понесися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лютість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ЧОЛОВІКІВ,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ворогують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проти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мене, і до мене, _____,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скеруй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постанову Свою, </a:t>
            </a:r>
            <a:br>
              <a:rPr lang="en-US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яку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заповів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07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80920" cy="45365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судить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народжених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згори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людей, суди ж мене, _____, Господи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і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справедливий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за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моєю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правотою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за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моєю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невинністю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:9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85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08912" cy="46085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Нехай злоба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безбожних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ЧОЛОВІКІВ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скінчиться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зміцни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праведного молодого баптиста-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благовісника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вивідуєш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нирки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о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чистий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праведний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Боже! 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:10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95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08912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Щит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Бозі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могутньому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Який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чистих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серцем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християн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спасає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:11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638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276</Words>
  <Application>Microsoft Office PowerPoint</Application>
  <PresentationFormat>Екран (4:3)</PresentationFormat>
  <Paragraphs>78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7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167</cp:revision>
  <dcterms:created xsi:type="dcterms:W3CDTF">2011-03-25T18:27:23Z</dcterms:created>
  <dcterms:modified xsi:type="dcterms:W3CDTF">2021-06-12T10:31:23Z</dcterms:modified>
</cp:coreProperties>
</file>